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9" r:id="rId4"/>
    <p:sldId id="262" r:id="rId5"/>
    <p:sldId id="260" r:id="rId6"/>
    <p:sldId id="270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5AC37-994E-4CAC-96BF-81D02B8A9C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3A380-5A99-42C5-8A04-F2ADCB1C06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ACCDB-C009-4F3F-BA34-56EB1FDFCA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C0644-72F2-4869-BFF1-53E5DD6D8A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FAA1B-8C6F-46A1-90BE-440B39AB18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0D107-1687-46CD-B458-8101924955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D62FB-F927-4D6C-958D-F9FC319854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81DD5-C654-4CE5-9D09-4827A2DA5E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869AC-44C0-4504-BCFE-6164914577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7D1C-2857-4D2E-BDB8-7F2B7DE717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74C36-F6A0-479F-A49D-4F36CF9E3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C248D-DB95-464C-89CC-F0E2F889B4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C078F21-BABF-4040-9611-54799AABFB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audio" Target="../media/audio3.bin"/><Relationship Id="rId3" Type="http://schemas.openxmlformats.org/officeDocument/2006/relationships/audio" Target="../media/audio2.bin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audio" Target="../media/audio2.bin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audio" Target="../media/audio3.bin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12" Type="http://schemas.openxmlformats.org/officeDocument/2006/relationships/image" Target="../media/image22.png"/><Relationship Id="rId2" Type="http://schemas.openxmlformats.org/officeDocument/2006/relationships/audio" Target="../media/audio2.bin"/><Relationship Id="rId16" Type="http://schemas.openxmlformats.org/officeDocument/2006/relationships/audio" Target="../media/audio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12" Type="http://schemas.openxmlformats.org/officeDocument/2006/relationships/image" Target="../media/image30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audio" Target="../media/audio3.bin"/><Relationship Id="rId10" Type="http://schemas.openxmlformats.org/officeDocument/2006/relationships/image" Target="../media/image28.jpeg"/><Relationship Id="rId4" Type="http://schemas.openxmlformats.org/officeDocument/2006/relationships/image" Target="../media/image1.png"/><Relationship Id="rId9" Type="http://schemas.openxmlformats.org/officeDocument/2006/relationships/image" Target="../media/image27.jpeg"/><Relationship Id="rId1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audio" Target="../media/audio3.bin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12" Type="http://schemas.openxmlformats.org/officeDocument/2006/relationships/image" Target="../media/image36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5.jpeg"/><Relationship Id="rId5" Type="http://schemas.openxmlformats.org/officeDocument/2006/relationships/image" Target="../media/image4.png"/><Relationship Id="rId10" Type="http://schemas.openxmlformats.org/officeDocument/2006/relationships/image" Target="../media/image34.jpeg"/><Relationship Id="rId4" Type="http://schemas.openxmlformats.org/officeDocument/2006/relationships/image" Target="../media/image1.pn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7"/>
          <p:cNvSpPr>
            <a:spLocks noGrp="1" noChangeArrowheads="1"/>
          </p:cNvSpPr>
          <p:nvPr>
            <p:ph type="title"/>
          </p:nvPr>
        </p:nvSpPr>
        <p:spPr>
          <a:xfrm>
            <a:off x="1674813" y="2133600"/>
            <a:ext cx="5705475" cy="3311525"/>
          </a:xfrm>
        </p:spPr>
        <p:txBody>
          <a:bodyPr/>
          <a:lstStyle/>
          <a:p>
            <a:pPr eaLnBrk="1" hangingPunct="1">
              <a:defRPr/>
            </a:pPr>
            <a:br>
              <a:rPr lang="ru-RU" alt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Остановка </a:t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«Перепутанные сказки»</a:t>
            </a:r>
            <a:br>
              <a:rPr lang="ru-RU" sz="2000" b="1" dirty="0">
                <a:solidFill>
                  <a:schemeClr val="tx1"/>
                </a:solidFill>
                <a:latin typeface="Alexander" pitchFamily="18" charset="0"/>
                <a:ea typeface="Alexander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Alexander" pitchFamily="18" charset="0"/>
                <a:ea typeface="Alexander" pitchFamily="18" charset="0"/>
              </a:rPr>
              <a:t>                                      </a:t>
            </a:r>
            <a:endParaRPr lang="ru-RU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3" name="Picture 9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74813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404813"/>
            <a:ext cx="6697662" cy="1012825"/>
          </a:xfrm>
        </p:spPr>
        <p:txBody>
          <a:bodyPr/>
          <a:lstStyle/>
          <a:p>
            <a:pPr eaLnBrk="1" hangingPunct="1"/>
            <a: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  <a:t>Сказка «Курочка Ряба»</a:t>
            </a:r>
            <a:b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</a:br>
            <a:endParaRPr lang="ru-RU" altLang="ru-RU" sz="280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103" name="Picture 9" descr="C:\Users\111\Desktop\герои сказок\9455ca650851f1981abaee4f0eu3--materialy-dlya-tvorchestva-pechat-na-fetre-skazka-kurochka-ry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2200" y="2030413"/>
            <a:ext cx="180340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0" descr="C:\Users\111\Desktop\герои сказок\21e5bb6f69373e2dc5d8fc913e2bd2ff - копия (2) - копия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03350" y="1989138"/>
            <a:ext cx="1308100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1" descr="C:\Users\111\Desktop\герои сказок\21e5bb6f69373e2dc5d8fc913e2bd2ff - копия (2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00788" y="2003425"/>
            <a:ext cx="12954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4" descr="C:\Users\111\Desktop\герои сказок\hello_html_69c60dc2_0 - копия (2)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64100" y="4016375"/>
            <a:ext cx="15875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5" descr="C:\Users\111\Desktop\герои сказок\hello_html_69c60dc2_0 - копия (4)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11450" y="4173538"/>
            <a:ext cx="1500188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право 1">
            <a:hlinkClick r:id="" action="ppaction://hlinkshowjump?jump=nextslide">
              <a:snd r:embed="rId13" name="whoosh.wav"/>
            </a:hlinkClick>
          </p:cNvPr>
          <p:cNvSpPr/>
          <p:nvPr/>
        </p:nvSpPr>
        <p:spPr>
          <a:xfrm>
            <a:off x="8264525" y="2030413"/>
            <a:ext cx="825500" cy="6207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476250"/>
            <a:ext cx="6697662" cy="941388"/>
          </a:xfrm>
        </p:spPr>
        <p:txBody>
          <a:bodyPr/>
          <a:lstStyle/>
          <a:p>
            <a:pPr eaLnBrk="1" hangingPunct="1"/>
            <a: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  <a:t>Сказка «Репка»</a:t>
            </a:r>
            <a:b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</a:br>
            <a:endParaRPr lang="ru-RU" altLang="ru-RU" sz="280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7" name="Picture 14" descr="C:\Users\111\Desktop\герои сказок\hello_html_69c60dc2_0 - копия 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6663" y="4098925"/>
            <a:ext cx="15906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5" descr="C:\Users\111\Desktop\герои сказок\hello_html_69c60dc2_0 - копия (4)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25600" y="3962400"/>
            <a:ext cx="1500188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4" descr="C:\Users\111\Desktop\герои сказок\hello_html_69c60dc2_0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5588" y="2309813"/>
            <a:ext cx="118110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" descr="C:\Users\111\Desktop\герои сказок\hello_html_69c60dc2_0 - копия (5)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96113" y="4672661"/>
            <a:ext cx="12287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01630" y="1844513"/>
            <a:ext cx="112871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80075" y="3903663"/>
            <a:ext cx="1223963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9" descr="C:\Users\111\Desktop\герои сказок\img25_15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30588" y="2133600"/>
            <a:ext cx="120967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>
            <a:hlinkClick r:id="" action="ppaction://hlinkshowjump?jump=nextslide">
              <a:snd r:embed="rId15" name="whoosh.wav"/>
            </a:hlinkClick>
          </p:cNvPr>
          <p:cNvSpPr/>
          <p:nvPr/>
        </p:nvSpPr>
        <p:spPr>
          <a:xfrm>
            <a:off x="8264525" y="2030413"/>
            <a:ext cx="825500" cy="6207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DDE5C2-A229-44BC-9FA8-D3D7DC114A9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1844513"/>
            <a:ext cx="1128713" cy="1773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476250"/>
            <a:ext cx="6697662" cy="941388"/>
          </a:xfrm>
        </p:spPr>
        <p:txBody>
          <a:bodyPr/>
          <a:lstStyle/>
          <a:p>
            <a:pPr eaLnBrk="1" hangingPunct="1"/>
            <a: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  <a:t>Сказка «Колобок»</a:t>
            </a:r>
            <a:b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</a:br>
            <a:endParaRPr lang="ru-RU" altLang="ru-RU" sz="280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51" name="Picture 10" descr="C:\Users\111\Desktop\герои сказок\hello_html_69c60dc2_0 - копия (3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3" y="1714500"/>
            <a:ext cx="1719262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1" descr="C:\Users\111\Desktop\герои сказок\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00338" y="2046288"/>
            <a:ext cx="13779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94425" y="3649663"/>
            <a:ext cx="2030413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6" descr="C:\Users\111\Desktop\герои сказок\hello_html_69c60dc2_0 - копия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56100" y="1871663"/>
            <a:ext cx="1871663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7" descr="C:\Users\111\Desktop\герои сказок\post-261034-133381570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32088" y="3989388"/>
            <a:ext cx="2065337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51613" y="1825625"/>
            <a:ext cx="147637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1" descr="C:\Users\111\Desktop\герои сказок\21e5bb6f69373e2dc5d8fc913e2bd2ff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60525" y="4087813"/>
            <a:ext cx="1017588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2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97425" y="4713288"/>
            <a:ext cx="1231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>
            <a:hlinkClick r:id="" action="ppaction://hlinkshowjump?jump=nextslide">
              <a:snd r:embed="rId16" name="whoosh.wav"/>
            </a:hlinkClick>
          </p:cNvPr>
          <p:cNvSpPr/>
          <p:nvPr/>
        </p:nvSpPr>
        <p:spPr>
          <a:xfrm>
            <a:off x="8264525" y="2030413"/>
            <a:ext cx="825500" cy="6207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404813"/>
            <a:ext cx="6697662" cy="1012825"/>
          </a:xfrm>
        </p:spPr>
        <p:txBody>
          <a:bodyPr/>
          <a:lstStyle/>
          <a:p>
            <a:pPr eaLnBrk="1" hangingPunct="1"/>
            <a: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  <a:t>Сказка «Теремок».</a:t>
            </a:r>
            <a:b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</a:br>
            <a:endParaRPr lang="ru-RU" altLang="ru-RU" sz="280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175" name="Picture 8" descr="C:\Users\111\Desktop\герои сказок\1b4f6211ca28cedb3dd486d7a25a47dd - копия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77938" y="1916113"/>
            <a:ext cx="170973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9" descr="C:\Users\111\Desktop\герои сказок\1b4f6211ca28cedb3dd486d7a25a47dd - копия (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89075" y="4205288"/>
            <a:ext cx="128746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C:\Users\111\Desktop\герои сказок\1b4f6211ca28cedb3dd486d7a25a47d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6825" y="2068513"/>
            <a:ext cx="16700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84563" y="4386263"/>
            <a:ext cx="160655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4" descr="C:\Users\111\Desktop\герои сказок\img17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422650" y="2781300"/>
            <a:ext cx="11493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5" descr="C:\Users\111\Desktop\герои сказок\15185252385a82db362917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51500" y="4667250"/>
            <a:ext cx="865188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6" descr="C:\Users\111\Desktop\герои сказок\21e5bb6f69373e2dc5d8fc913e2bd2ff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19925" y="3367088"/>
            <a:ext cx="1008063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право 13">
            <a:hlinkClick r:id="" action="ppaction://hlinkshowjump?jump=nextslide">
              <a:snd r:embed="rId15" name="whoosh.wav"/>
            </a:hlinkClick>
          </p:cNvPr>
          <p:cNvSpPr/>
          <p:nvPr/>
        </p:nvSpPr>
        <p:spPr>
          <a:xfrm>
            <a:off x="8264525" y="2030413"/>
            <a:ext cx="825500" cy="6207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476250"/>
            <a:ext cx="6697662" cy="941388"/>
          </a:xfrm>
        </p:spPr>
        <p:txBody>
          <a:bodyPr/>
          <a:lstStyle/>
          <a:p>
            <a:pPr eaLnBrk="1" hangingPunct="1"/>
            <a: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  <a:t>Сказка «Лиса и волк»</a:t>
            </a:r>
            <a:br>
              <a:rPr lang="ru-RU" altLang="ru-RU" sz="2800" b="1" i="1">
                <a:solidFill>
                  <a:srgbClr val="FF0000"/>
                </a:solidFill>
                <a:latin typeface="Bookman Old Style" pitchFamily="18" charset="0"/>
              </a:rPr>
            </a:br>
            <a:endParaRPr lang="ru-RU" altLang="ru-RU" sz="280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1271" name="Picture 2" descr="C:\Users\111\Desktop\герои сказок\scrn_big_1 - копия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76375" y="1809750"/>
            <a:ext cx="1439863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 descr="C:\Users\111\Desktop\герои сказок\img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87488" y="4192588"/>
            <a:ext cx="29511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7" descr="C:\Users\111\Desktop\герои сказок\img5 - копия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45213" y="4076700"/>
            <a:ext cx="198755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8" descr="C:\Users\111\Desktop\герои сказок\img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635375" y="1844675"/>
            <a:ext cx="1557338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0" descr="C:\Users\111\Desktop\герои сказок\pngtree-cartoon-bear-png-clipart_269270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651500" y="1974850"/>
            <a:ext cx="208915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>
            <a:hlinkClick r:id="" action="ppaction://hlinkshowjump?jump=nextslide">
              <a:snd r:embed="rId13" name="whoosh.wav"/>
            </a:hlinkClick>
          </p:cNvPr>
          <p:cNvSpPr/>
          <p:nvPr/>
        </p:nvSpPr>
        <p:spPr>
          <a:xfrm>
            <a:off x="8264525" y="2030413"/>
            <a:ext cx="825500" cy="6207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2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188913"/>
            <a:ext cx="694531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60350"/>
            <a:ext cx="70373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2800" b="1" i="1" dirty="0">
                <a:solidFill>
                  <a:srgbClr val="FF0000"/>
                </a:solidFill>
                <a:latin typeface="Bookman Old Style" pitchFamily="18" charset="0"/>
              </a:rPr>
              <a:t>Спасибо!</a:t>
            </a:r>
            <a:br>
              <a:rPr lang="ru-RU" altLang="ru-RU" sz="2800" b="1" i="1" dirty="0">
                <a:solidFill>
                  <a:srgbClr val="FF0000"/>
                </a:solidFill>
                <a:latin typeface="Bookman Old Style" pitchFamily="18" charset="0"/>
              </a:rPr>
            </a:br>
            <a:endParaRPr lang="ru-RU" alt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F1758657-155F-46CB-A560-02297BDEBD5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4" name="Стрелка вправо 13">
            <a:hlinkClick r:id="" action="ppaction://hlinkshowjump?jump=nextslide">
              <a:snd r:embed="rId6" name="whoosh.wav"/>
            </a:hlinkClick>
          </p:cNvPr>
          <p:cNvSpPr/>
          <p:nvPr/>
        </p:nvSpPr>
        <p:spPr>
          <a:xfrm>
            <a:off x="8264525" y="2030413"/>
            <a:ext cx="825500" cy="6207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40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Alexander</vt:lpstr>
      <vt:lpstr>Arial</vt:lpstr>
      <vt:lpstr>Bookman Old Style</vt:lpstr>
      <vt:lpstr>Monotype Corsiva</vt:lpstr>
      <vt:lpstr>Times New Roman</vt:lpstr>
      <vt:lpstr>Оформление по умолчанию</vt:lpstr>
      <vt:lpstr> Остановка  «Перепутанные сказки»                                       </vt:lpstr>
      <vt:lpstr>Сказка «Курочка Ряба» </vt:lpstr>
      <vt:lpstr>Сказка «Репка» </vt:lpstr>
      <vt:lpstr>Сказка «Колобок» </vt:lpstr>
      <vt:lpstr>Сказка «Теремок». </vt:lpstr>
      <vt:lpstr>Сказка «Лиса и волк» </vt:lpstr>
      <vt:lpstr>Спасибо! </vt:lpstr>
    </vt:vector>
  </TitlesOfParts>
  <Company>КШИ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Raduga6</cp:lastModifiedBy>
  <cp:revision>64</cp:revision>
  <dcterms:created xsi:type="dcterms:W3CDTF">2011-07-01T11:47:09Z</dcterms:created>
  <dcterms:modified xsi:type="dcterms:W3CDTF">2022-12-08T17:05:18Z</dcterms:modified>
</cp:coreProperties>
</file>